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7" r:id="rId4"/>
  </p:sldMasterIdLst>
  <p:sldIdLst>
    <p:sldId id="26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</p:sldIdLst>
  <p:sldSz cx="6858000" cy="9906000" type="A4"/>
  <p:notesSz cx="9906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心电图</a:t>
            </a:r>
            <a:endParaRPr lang="en-US" altLang="zh-CN" sz="2400" b="1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实验室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5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实验室检查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12153" y="976313"/>
            <a:ext cx="5729416" cy="8235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形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200025" y="177800"/>
            <a:ext cx="17240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建议与指导</a:t>
            </a:r>
            <a:endParaRPr lang="zh-CN" altLang="en-US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57025" y="1228497"/>
            <a:ext cx="5543949" cy="7486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医生建议与指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8169275"/>
            <a:ext cx="19875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3721100"/>
            <a:ext cx="14414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>
            <a:spLocks noChangeArrowheads="1"/>
          </p:cNvSpPr>
          <p:nvPr userDrawn="1"/>
        </p:nvSpPr>
        <p:spPr bwMode="auto">
          <a:xfrm>
            <a:off x="2720975" y="5162550"/>
            <a:ext cx="1416050" cy="830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微信扫码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关注我们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30"/>
          <a:stretch>
            <a:fillRect/>
          </a:stretch>
        </p:blipFill>
        <p:spPr>
          <a:xfrm>
            <a:off x="0" y="3599245"/>
            <a:ext cx="5079208" cy="665083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00414" y="68705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300414" y="748825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300414" y="81034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年龄：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202722" y="7239923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202722" y="7857585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202722" y="8472828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02722" y="6778909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1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202722" y="7416584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22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722" y="8045682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  <p:sp>
        <p:nvSpPr>
          <p:cNvPr id="7" name="同侧圆角矩形 6"/>
          <p:cNvSpPr/>
          <p:nvPr userDrawn="1"/>
        </p:nvSpPr>
        <p:spPr>
          <a:xfrm rot="16200000">
            <a:off x="4432534" y="1432154"/>
            <a:ext cx="1293348" cy="3557587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2863" y="621636"/>
            <a:ext cx="872654" cy="111639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447992" y="270311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0" i="0" dirty="0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体检报告</a:t>
            </a:r>
            <a:endParaRPr kumimoji="1" lang="zh-CN" altLang="en-US" sz="6000" b="0" i="0" dirty="0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92" y="4009439"/>
            <a:ext cx="3087525" cy="3859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308023" y="8732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日期：</a:t>
            </a:r>
            <a:endParaRPr lang="zh-CN" altLang="en-US" b="1" i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5" name="直接连接符 18"/>
          <p:cNvCxnSpPr/>
          <p:nvPr userDrawn="1"/>
        </p:nvCxnSpPr>
        <p:spPr>
          <a:xfrm>
            <a:off x="4210331" y="9101926"/>
            <a:ext cx="2291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210331" y="8674780"/>
            <a:ext cx="2291756" cy="4884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心电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342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9383713"/>
            <a:ext cx="6858000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pic>
        <p:nvPicPr>
          <p:cNvPr id="4" name="图形 2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40875"/>
            <a:ext cx="1733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858000" cy="819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200025" y="177800"/>
            <a:ext cx="126841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>
                <a:solidFill>
                  <a:srgbClr val="002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InBody</a:t>
            </a:r>
            <a:endParaRPr lang="en-US" altLang="zh-CN" sz="2400" b="1">
              <a:solidFill>
                <a:srgbClr val="002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10953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4292" y="1144418"/>
            <a:ext cx="5729416" cy="8058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E670-0285-414D-9D27-33719FC40C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A809-A5DD-4999-A0BF-A878263E6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吴刚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27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2025年12月03日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657225" y="850900"/>
            <a:ext cx="5543550" cy="8110538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乙肝病毒感染：乙型肝炎表面抗原定量强阳性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心电图异常：偶发室上性早搏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尽快到医院感染科或肝病专科就诊，完善乙肝五项、肝脏超声等检查，规范治疗。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绝对禁酒，避免劳累，清淡饮食。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定期复查，动态监测病情变化。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复查心电图，不适随诊。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14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89000"/>
            <a:ext cx="5955036" cy="8420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WPS 演示</Application>
  <PresentationFormat>A4 纸张(210x297 毫米)</PresentationFormat>
  <Paragraphs>18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 Light</vt:lpstr>
      <vt:lpstr>微软雅黑</vt:lpstr>
      <vt:lpstr>等线</vt:lpstr>
      <vt:lpstr>Arial Unicode MS</vt:lpstr>
      <vt:lpstr>等线 Light</vt:lpstr>
      <vt:lpstr>Calibri</vt:lpstr>
      <vt:lpstr>Office Theme</vt:lpstr>
      <vt:lpstr>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Health Manage 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员工体检报告</dc:title>
  <dc:creator>Health Manage AI</dc:creator>
  <dc:subject>员工体检报告</dc:subject>
  <cp:lastModifiedBy>银杏舍医务室2</cp:lastModifiedBy>
  <cp:revision>3</cp:revision>
  <dcterms:created xsi:type="dcterms:W3CDTF">2025-12-03T01:56:00Z</dcterms:created>
  <dcterms:modified xsi:type="dcterms:W3CDTF">2025-12-04T03:13:14Z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B69458E720814444A23278A5C651204D</vt:lpwstr>
  </property>
  <property fmtid="{D5CDD505-2E9C-101B-9397-08002B2CF9AE}" pid="3" name="KSOProductBuildVer">
    <vt:lpwstr>2052-11.8.2.11019</vt:lpwstr>
  </property>
</Properties>
</file>